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 showGuides="1">
      <p:cViewPr>
        <p:scale>
          <a:sx n="66" d="100"/>
          <a:sy n="66" d="100"/>
        </p:scale>
        <p:origin x="-1506" y="-162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0A8135-AFF8-45EA-86A9-5C5347161054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C6E6F9-95B3-4035-A0DE-5D82E71A16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596acre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6" y="723153"/>
            <a:ext cx="8658709" cy="5411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402" y="1844824"/>
            <a:ext cx="8892480" cy="177958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Городские проблемы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Нью-Йорка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4508500"/>
            <a:ext cx="6005263" cy="159589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Зимняя Школа ВШУ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Творческая команда УМА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Загрязнение воздуха Южного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Бронкса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Проблема</a:t>
            </a:r>
          </a:p>
        </p:txBody>
      </p:sp>
      <p:pic>
        <p:nvPicPr>
          <p:cNvPr id="1026" name="Picture 2" descr="C:\Users\офис\Desktop\Dem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" y="2740886"/>
            <a:ext cx="55446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980728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районе Южный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Бронкс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связи с большим количеством тюрем, вредных производств, потоками автомобилей и грузовиков существует проблема загрязнения воздуха. Это привело к тому, что 60% населения района больны астмой, дети рождаются с врожденными отклонениями, крайне высок уровень заболеваемости раком.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C:\Users\офис\Desktop\maanta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58981"/>
            <a:ext cx="2857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3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766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Загрязнение воздуха Южного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Бронкса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Вынести производства за черту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города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 возможности максимально озеленить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район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Рассматривать проекты зданий для этого района, созданные исключительно по технологии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ISO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Создать «зеленые щиты» вдоль магистралей, наносящих наибольший вред экологии района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7716"/>
            <a:ext cx="3600400" cy="537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5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700088"/>
            <a:ext cx="866298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749" y="19888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5980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Население нью-йоркской агломерации составляет 20,6 млн человек</a:t>
            </a:r>
          </a:p>
          <a:p>
            <a:pPr algn="ctr"/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 агломерации – 300 млн долларов в год</a:t>
            </a:r>
          </a:p>
          <a:p>
            <a:pPr algn="ctr"/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Нью-Йорк состоит из 5 районов: Манхэттен, Бруклин,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Бронкс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Куинс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Статен-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Айленд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офис\Desktop\цен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81812"/>
            <a:ext cx="5316636" cy="41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8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Мы выявили следующие проблемы Нью-Йорка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596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акров — именно столько свободной, неиспользованной земли находится в городской и частной собственности в Бруклине, согласно данным администрации города Нью-Йорк</a:t>
            </a:r>
          </a:p>
          <a:p>
            <a:pPr marL="342900" indent="-342900">
              <a:buFont typeface="+mj-lt"/>
              <a:buAutoNum type="arabicParenR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наличие большого числа предприятий, выбрасывающих в воздух ядовитые газы, поэтому высокая транспортная активность в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Бронксе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которая ведет к появлению астмы (болезни дыхательных путей) у жителей</a:t>
            </a:r>
          </a:p>
          <a:p>
            <a:pPr marL="342900" indent="-342900">
              <a:buFont typeface="+mj-lt"/>
              <a:buAutoNum type="arabicParenR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неразрешённость проблемы вывоза мусора с улиц города</a:t>
            </a:r>
          </a:p>
        </p:txBody>
      </p:sp>
    </p:spTree>
    <p:extLst>
      <p:ext uri="{BB962C8B-B14F-4D97-AF65-F5344CB8AC3E}">
        <p14:creationId xmlns:p14="http://schemas.microsoft.com/office/powerpoint/2010/main" val="240463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Vacant lots|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Проблема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596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акров — именно столько свободной, неиспользованной земли находится в городской и частной собственности в Бруклине, согласно данным администрации города Нью-Йорк. </a:t>
            </a:r>
          </a:p>
        </p:txBody>
      </p:sp>
      <p:pic>
        <p:nvPicPr>
          <p:cNvPr id="2050" name="Picture 2" descr="A volunteer cleared overgrowth and weeds from a city-owned lot on Forbell Street in  East New York, Brookly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5" y="2924944"/>
            <a:ext cx="3600400" cy="26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allery.mailchimp.com/48da14a9bbe2be815eacb2f32/images/IMG_13660645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5" y="3573463"/>
            <a:ext cx="4608512" cy="18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5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Vacant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lots|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</a:t>
            </a:r>
          </a:p>
          <a:p>
            <a:pPr algn="just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596acres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—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название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некоммерческой организации (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596acres.org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), цель которой объединить местных жителей в деятельности по освоению свободной земли в их районе и помочь им отстоять свои права на использование этих территорий. 596acres — это и интерактивная карта свободной земли в Нью-Йорке, и месторасположение уже успешно функционирующих проектов.</a:t>
            </a:r>
          </a:p>
        </p:txBody>
      </p:sp>
      <p:pic>
        <p:nvPicPr>
          <p:cNvPr id="3076" name="Picture 4" descr="http://urbanurban.ru/wp-content/uploads/2013/01/01-620x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9622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rbanurban.ru/wp-content/uploads/2013/01/nyt-596-ac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960440" cy="23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2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Banking on vacancy|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</a:t>
            </a:r>
          </a:p>
        </p:txBody>
      </p:sp>
      <p:pic>
        <p:nvPicPr>
          <p:cNvPr id="3079" name="Picture 7" descr="C:\Users\офис\Desktop\123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2" y="1484784"/>
            <a:ext cx="88044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Vacant lots|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</a:t>
            </a:r>
          </a:p>
          <a:p>
            <a:pPr algn="ctr"/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Создать площадку, сходную с такими проектами, как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popularise.com, neighborland.com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spacehive.com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т.п., на которых жители города могли бы предлагать свои идеи, голосовать, комментировать, помогать в поиске средств на застройку свободных мест.</a:t>
            </a: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2" y="2780927"/>
            <a:ext cx="8240894" cy="37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668" y="488193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Мусор на улицах Нью-Йорка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Проблема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связи с высокой стоимостью земли в Нью Йорке плотная застройка, отсутствуют дворовые пространства, поэтому мусор хранится прямо на улице. В некоторых районах мусор вывозится раз в неделю. Власти ничего не делают с этим поскольку данный бизнес полностью монополизирован. Ежедневно каждый житель Нью-Йорка выбрасывает порядка 3 кг мусора.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1" y="3068960"/>
            <a:ext cx="4572000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81585"/>
            <a:ext cx="4113185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0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69220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Мусор на улицах Нью-Йорка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|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Предлагается ряд мер, решающих проблему: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Сделать рынок конкурентоспособным, пустив туда новых игроков, что обеспечит своевременный вывоз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Увеличить бюджет на сбор и переработку мусора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Обязать крупные предприятия организовывать самовывоз отходов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Ввести крупные штрафы за несанкционированный выброс мусора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Ввести законы о вторичной переработке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Установить мусорные контейнеры для раздельного сбора мусора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104456" cy="306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90" y="3639318"/>
            <a:ext cx="3984422" cy="25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48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491</TotalTime>
  <Words>452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Городские проблемы  Нью-Йорка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офис</dc:creator>
  <cp:lastModifiedBy>user</cp:lastModifiedBy>
  <cp:revision>39</cp:revision>
  <dcterms:created xsi:type="dcterms:W3CDTF">2013-01-28T12:51:27Z</dcterms:created>
  <dcterms:modified xsi:type="dcterms:W3CDTF">2013-02-06T07:28:57Z</dcterms:modified>
</cp:coreProperties>
</file>